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Welcome to CS 445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Compiler and Translator Design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1371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Clinton Jeffery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jeffery@uidaho.edu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JEB 230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Traits of Scanners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They convert (1+) chars to tokens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Detect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boundaries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between tokens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Identify/categorize kinds of tokens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Discard comments and whitespace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Remember line/col #’s for error reporting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Report lexical errors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Run as fast as possible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Categorizing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From a language specification (written doc, usually semi-formal)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Identify all word categories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 each category, a set of characters and combination/sequence rules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StarSymbol"/>
              <a:buChar char="l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(natural languages use dictionaries and surrounding context)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Often uses a popular formal notation with which you probably are familiar.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What’s a Compiler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Translates human equations to machine code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Originally done by a human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Compared with colloquial English: to pull together the sequence of machine instructions needed to perform a given computing task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Why Study Compilers?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Experience with large-scale applications development.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shining triumph of CS theory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basic element of language R&amp;D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Ideas and tools useful in many applications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Tools We Use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 and “make”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Lex and Yacc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Gdb and valgrind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E-mail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Web, Blackboard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Kinds of Compilers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Native code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Virtual machine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JIT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Preprocessor, macro processor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Interpreter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Phases of a Compiler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Lexical analysis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Syntax Analysis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Semantic Analysis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Intermediate Code Generation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Optimization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Final Code Generation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Linking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Example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457200" y="1600200"/>
            <a:ext cx="8228880" cy="510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Compile: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position = initial + rate * 60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Intermediate: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t1 = inttoreal(60)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t2 = id</a:t>
            </a:r>
            <a:r>
              <a:rPr b="0" lang="en-US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* t1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t3 = id</a:t>
            </a:r>
            <a:r>
              <a:rPr b="0" lang="en-US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+ t2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id</a:t>
            </a:r>
            <a:r>
              <a:rPr b="0" lang="en-US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= t3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Final: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MOVF id</a:t>
            </a:r>
            <a:r>
              <a:rPr b="0" lang="en-US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R2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MULF #60.0, R2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MOVF id</a:t>
            </a:r>
            <a:r>
              <a:rPr b="0" lang="en-US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R1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ADDF R2, R1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MOVF R1, id</a:t>
            </a:r>
            <a:r>
              <a:rPr b="0" lang="en-US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Overview of Lexical Analysis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Read Sections 3-5 of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Lexical Analysis with Flex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; read the textbook chapter on lexical analysis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“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Lexical” means: pertaining to the words or vocabulary of a language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Maps individual symbols into such “words”, which we call “tokens”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Commonly called a scanner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Meanings of the word “token”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single word from the source code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 integer code for the category a word belongs to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set of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lexical attributes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that are computed from a single word of input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 instance of a class (given by category)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Application>LibreOffice/5.3.3.2$Windows_X86_64 LibreOffice_project/3d9a8b4b4e538a85e0782bd6c2d430bafe583448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2017-08-21T08:06:25Z</dcterms:modified>
  <cp:revision>6</cp:revision>
  <dc:subject/>
  <dc:title/>
</cp:coreProperties>
</file>