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8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B49F-D3A0-48E8-B7A2-8992A6CE5492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3E61-228B-47DD-9F57-6C83883EB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Lexical Analysis</a:t>
            </a:r>
            <a:br>
              <a:rPr lang="en-US" dirty="0" smtClean="0"/>
            </a:b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 and flex(1)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© 2011 Clinton Jeffery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.l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header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body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helper functions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code inside %{ … %}</a:t>
            </a:r>
          </a:p>
          <a:p>
            <a:pPr lvl="1"/>
            <a:r>
              <a:rPr lang="en-US" dirty="0" smtClean="0"/>
              <a:t>prototypes for helper functions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include’s</a:t>
            </a:r>
            <a:r>
              <a:rPr lang="en-US" dirty="0" smtClean="0"/>
              <a:t> that #define integer token categories</a:t>
            </a:r>
          </a:p>
          <a:p>
            <a:r>
              <a:rPr lang="en-US" dirty="0" smtClean="0"/>
              <a:t>Macro definitions, e.g.</a:t>
            </a:r>
          </a:p>
          <a:p>
            <a:pPr lvl="1">
              <a:buNone/>
            </a:pPr>
            <a:r>
              <a:rPr lang="en-US" dirty="0" smtClean="0"/>
              <a:t>letter	[a-</a:t>
            </a:r>
            <a:r>
              <a:rPr lang="en-US" dirty="0" err="1" smtClean="0"/>
              <a:t>zA</a:t>
            </a:r>
            <a:r>
              <a:rPr lang="en-US" dirty="0" smtClean="0"/>
              <a:t>-Z]</a:t>
            </a:r>
          </a:p>
          <a:p>
            <a:pPr lvl="1">
              <a:buNone/>
            </a:pPr>
            <a:r>
              <a:rPr lang="en-US" dirty="0" smtClean="0"/>
              <a:t>digit	[0-9]</a:t>
            </a:r>
          </a:p>
          <a:p>
            <a:pPr lvl="1">
              <a:buNone/>
            </a:pPr>
            <a:r>
              <a:rPr lang="en-US" dirty="0" err="1" smtClean="0"/>
              <a:t>ident</a:t>
            </a:r>
            <a:r>
              <a:rPr lang="en-US" dirty="0" smtClean="0"/>
              <a:t>	{letter}({letter}|{digit})*</a:t>
            </a:r>
          </a:p>
          <a:p>
            <a:r>
              <a:rPr lang="en-US" dirty="0" smtClean="0"/>
              <a:t>Warning: macros are fraught with peril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expressions with </a:t>
            </a:r>
            <a:r>
              <a:rPr lang="en-US" i="1" dirty="0" smtClean="0"/>
              <a:t>semantic actions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 “			{ /* discard */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{ return IDENT;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“*”			{ return ASTERISK;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“.”			{ return PERIOD; }</a:t>
            </a:r>
          </a:p>
          <a:p>
            <a:r>
              <a:rPr lang="en-US" dirty="0" smtClean="0">
                <a:cs typeface="Courier New" pitchFamily="49" charset="0"/>
              </a:rPr>
              <a:t>Match the longest </a:t>
            </a:r>
            <a:r>
              <a:rPr lang="en-US" dirty="0" err="1" smtClean="0">
                <a:cs typeface="Courier New" pitchFamily="49" charset="0"/>
              </a:rPr>
              <a:t>r.e</a:t>
            </a:r>
            <a:r>
              <a:rPr lang="en-US" dirty="0" smtClean="0">
                <a:cs typeface="Courier New" pitchFamily="49" charset="0"/>
              </a:rPr>
              <a:t>. possible</a:t>
            </a:r>
          </a:p>
          <a:p>
            <a:r>
              <a:rPr lang="en-US" dirty="0" smtClean="0">
                <a:cs typeface="Courier New" pitchFamily="49" charset="0"/>
              </a:rPr>
              <a:t>Break ties with whichever appears first</a:t>
            </a:r>
          </a:p>
          <a:p>
            <a:r>
              <a:rPr lang="en-US" dirty="0" smtClean="0">
                <a:cs typeface="Courier New" pitchFamily="49" charset="0"/>
              </a:rPr>
              <a:t>If it fails to match: copy unmatched to </a:t>
            </a:r>
            <a:r>
              <a:rPr lang="en-US" dirty="0" err="1" smtClean="0">
                <a:cs typeface="Courier New" pitchFamily="49" charset="0"/>
              </a:rPr>
              <a:t>stdout</a:t>
            </a: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rules of ordinary C code</a:t>
            </a:r>
          </a:p>
          <a:p>
            <a:r>
              <a:rPr lang="en-US" dirty="0" smtClean="0"/>
              <a:t>Compute lexical attributes</a:t>
            </a:r>
          </a:p>
          <a:p>
            <a:r>
              <a:rPr lang="en-US" dirty="0" smtClean="0"/>
              <a:t>Do stuff the regular expressions can’t do</a:t>
            </a:r>
          </a:p>
          <a:p>
            <a:r>
              <a:rPr lang="en-US" dirty="0" smtClean="0"/>
              <a:t>Write a </a:t>
            </a:r>
            <a:r>
              <a:rPr lang="en-US" dirty="0" err="1" smtClean="0"/>
              <a:t>yywrap</a:t>
            </a:r>
            <a:r>
              <a:rPr lang="en-US" dirty="0" smtClean="0"/>
              <a:t>() to switch files on EOF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/>
              <a:t>token – typica</a:t>
            </a:r>
            <a:r>
              <a:rPr lang="en-US" dirty="0" smtClean="0"/>
              <a:t>l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token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category;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char *text;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linenumber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column;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char *filename;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union literal value;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“string removal tool”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%%</a:t>
            </a:r>
          </a:p>
          <a:p>
            <a:pPr>
              <a:buNone/>
            </a:pPr>
            <a:r>
              <a:rPr lang="en-US" dirty="0" smtClean="0"/>
              <a:t>“zap me”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 trimmer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%%</a:t>
            </a:r>
          </a:p>
          <a:p>
            <a:pPr>
              <a:buNone/>
            </a:pPr>
            <a:r>
              <a:rPr lang="en-US" dirty="0" smtClean="0"/>
              <a:t>[ \t]+			</a:t>
            </a:r>
            <a:r>
              <a:rPr lang="en-US" dirty="0" err="1" smtClean="0"/>
              <a:t>putchar</a:t>
            </a:r>
            <a:r>
              <a:rPr lang="en-US" dirty="0" smtClean="0"/>
              <a:t>(‘ ‘);</a:t>
            </a:r>
          </a:p>
          <a:p>
            <a:pPr>
              <a:buNone/>
            </a:pPr>
            <a:r>
              <a:rPr lang="en-US" dirty="0" smtClean="0"/>
              <a:t>[ \t]+			/* drop entirely */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%%</a:t>
            </a:r>
          </a:p>
          <a:p>
            <a:pPr>
              <a:buNone/>
            </a:pPr>
            <a:r>
              <a:rPr lang="en-US" dirty="0" smtClean="0"/>
              <a:t>username		</a:t>
            </a:r>
            <a:r>
              <a:rPr lang="en-US" dirty="0" err="1" smtClean="0"/>
              <a:t>printf</a:t>
            </a:r>
            <a:r>
              <a:rPr lang="en-US" dirty="0" smtClean="0"/>
              <a:t>(“%s”, </a:t>
            </a:r>
            <a:r>
              <a:rPr lang="en-US" dirty="0" err="1" smtClean="0"/>
              <a:t>getlogin</a:t>
            </a:r>
            <a:r>
              <a:rPr lang="en-US" dirty="0" smtClean="0"/>
              <a:t>() );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Line/word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lines=0, chars=0;</a:t>
            </a:r>
          </a:p>
          <a:p>
            <a:pPr>
              <a:buNone/>
            </a:pPr>
            <a:r>
              <a:rPr lang="en-US" dirty="0" smtClean="0"/>
              <a:t>%%</a:t>
            </a:r>
          </a:p>
          <a:p>
            <a:pPr>
              <a:buNone/>
            </a:pPr>
            <a:r>
              <a:rPr lang="en-US" dirty="0" smtClean="0"/>
              <a:t>\n	++lines; ++chars;</a:t>
            </a:r>
          </a:p>
          <a:p>
            <a:pPr>
              <a:buNone/>
            </a:pPr>
            <a:r>
              <a:rPr lang="en-US" dirty="0" smtClean="0"/>
              <a:t>.		++chars;</a:t>
            </a:r>
          </a:p>
          <a:p>
            <a:pPr>
              <a:buNone/>
            </a:pPr>
            <a:r>
              <a:rPr lang="en-US" dirty="0" smtClean="0"/>
              <a:t>%%</a:t>
            </a:r>
          </a:p>
          <a:p>
            <a:pPr>
              <a:buNone/>
            </a:pPr>
            <a:r>
              <a:rPr lang="en-US" dirty="0" smtClean="0"/>
              <a:t>main() {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yylex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(“lines: %d chars: %d\n”, lines, chars);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 </a:t>
            </a:r>
            <a:r>
              <a:rPr lang="en-US" dirty="0" err="1" smtClean="0"/>
              <a:t>reals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it: [0-9]*.[0-9]*</a:t>
            </a:r>
          </a:p>
          <a:p>
            <a:r>
              <a:rPr lang="en-US" dirty="0" smtClean="0"/>
              <a:t>Is it: ([0-9]+.[0-9]* | [0-9]*.[0-9]+)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Sections 3-5 of </a:t>
            </a:r>
            <a:r>
              <a:rPr lang="en-US" i="1" dirty="0" smtClean="0"/>
              <a:t>Lexical Analysis with Flex</a:t>
            </a:r>
            <a:endParaRPr lang="en-US" dirty="0" smtClean="0"/>
          </a:p>
          <a:p>
            <a:r>
              <a:rPr lang="en-US" dirty="0" smtClean="0"/>
              <a:t>Check out the class lecture notes</a:t>
            </a:r>
          </a:p>
          <a:p>
            <a:r>
              <a:rPr lang="en-US" dirty="0" smtClean="0"/>
              <a:t>Ask questions from either source</a:t>
            </a:r>
          </a:p>
          <a:p>
            <a:pPr lvl="1"/>
            <a:r>
              <a:rPr lang="en-US" dirty="0" smtClean="0"/>
              <a:t>Preferred venues: in-class, or in CS Forums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of 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convert from chars to tokens</a:t>
            </a:r>
          </a:p>
          <a:p>
            <a:r>
              <a:rPr lang="en-US" dirty="0" smtClean="0"/>
              <a:t>Identify and categorize kinds of tokens</a:t>
            </a:r>
          </a:p>
          <a:p>
            <a:r>
              <a:rPr lang="en-US" dirty="0" smtClean="0"/>
              <a:t>Detect boundaries between tokens</a:t>
            </a:r>
          </a:p>
          <a:p>
            <a:r>
              <a:rPr lang="en-US" dirty="0" smtClean="0"/>
              <a:t>Discard comments and whitespace</a:t>
            </a:r>
          </a:p>
          <a:p>
            <a:r>
              <a:rPr lang="en-US" dirty="0" smtClean="0"/>
              <a:t>Remember line/</a:t>
            </a:r>
            <a:r>
              <a:rPr lang="en-US" dirty="0" err="1" smtClean="0"/>
              <a:t>col</a:t>
            </a:r>
            <a:r>
              <a:rPr lang="en-US" dirty="0" smtClean="0"/>
              <a:t> #’s for error reporting</a:t>
            </a:r>
          </a:p>
          <a:p>
            <a:r>
              <a:rPr lang="en-US" dirty="0" smtClean="0"/>
              <a:t>Report lexical errors</a:t>
            </a:r>
          </a:p>
          <a:p>
            <a:r>
              <a:rPr lang="en-US" dirty="0" smtClean="0"/>
              <a:t>Run as fast as possible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</a:t>
            </a:r>
            <a:r>
              <a:rPr lang="en-US" dirty="0" smtClean="0"/>
              <a:t> 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char in the alphabet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r and s are </a:t>
            </a:r>
            <a:r>
              <a:rPr lang="en-US" dirty="0" err="1" smtClean="0"/>
              <a:t>r.e.’s</a:t>
            </a:r>
            <a:r>
              <a:rPr lang="en-US" dirty="0" smtClean="0"/>
              <a:t> then r | s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r and s are </a:t>
            </a:r>
            <a:r>
              <a:rPr lang="en-US" dirty="0" err="1" smtClean="0"/>
              <a:t>r.e.’s</a:t>
            </a:r>
            <a:r>
              <a:rPr lang="en-US" dirty="0" smtClean="0"/>
              <a:t> then r s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r is a </a:t>
            </a:r>
            <a:r>
              <a:rPr lang="en-US" dirty="0" err="1" smtClean="0"/>
              <a:t>r.e</a:t>
            </a:r>
            <a:r>
              <a:rPr lang="en-US" dirty="0" smtClean="0"/>
              <a:t>. then r*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r is a </a:t>
            </a:r>
            <a:r>
              <a:rPr lang="en-US" dirty="0" err="1" smtClean="0"/>
              <a:t>r.e</a:t>
            </a:r>
            <a:r>
              <a:rPr lang="en-US" dirty="0" smtClean="0"/>
              <a:t>. then (r) is a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dirty="0" smtClean="0"/>
              <a:t>extensions</a:t>
            </a:r>
            <a:br>
              <a:rPr lang="en-US" dirty="0" smtClean="0"/>
            </a:br>
            <a:r>
              <a:rPr lang="en-US" dirty="0" smtClean="0"/>
              <a:t>to regular expression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r+ is equivalent to </a:t>
            </a:r>
            <a:r>
              <a:rPr lang="en-US" dirty="0" err="1" smtClean="0"/>
              <a:t>rr</a:t>
            </a:r>
            <a:r>
              <a:rPr lang="en-US" dirty="0" smtClean="0"/>
              <a:t>*</a:t>
            </a:r>
          </a:p>
          <a:p>
            <a:r>
              <a:rPr lang="en-US" dirty="0" smtClean="0"/>
              <a:t>r? is equivalent to r|</a:t>
            </a:r>
            <a:r>
              <a:rPr lang="el-GR" dirty="0" smtClean="0"/>
              <a:t>ε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abc</a:t>
            </a:r>
            <a:r>
              <a:rPr lang="en-US" dirty="0" smtClean="0"/>
              <a:t>] is equivalent to </a:t>
            </a:r>
            <a:r>
              <a:rPr lang="en-US" dirty="0" err="1" smtClean="0"/>
              <a:t>a|b|c</a:t>
            </a:r>
            <a:endParaRPr lang="en-US" dirty="0" smtClean="0"/>
          </a:p>
          <a:p>
            <a:r>
              <a:rPr lang="en-US" dirty="0" smtClean="0"/>
              <a:t>[a-z] is equivalent to a | b| … |z</a:t>
            </a:r>
          </a:p>
          <a:p>
            <a:r>
              <a:rPr lang="en-US" dirty="0" smtClean="0"/>
              <a:t>[^</a:t>
            </a:r>
            <a:r>
              <a:rPr lang="en-US" dirty="0" err="1" smtClean="0"/>
              <a:t>abc</a:t>
            </a:r>
            <a:r>
              <a:rPr lang="en-US" dirty="0" smtClean="0"/>
              <a:t>] is equivalent to </a:t>
            </a:r>
            <a:r>
              <a:rPr lang="en-US" i="1" dirty="0" smtClean="0"/>
              <a:t>anything but </a:t>
            </a:r>
            <a:r>
              <a:rPr lang="en-US" i="1" dirty="0" err="1" smtClean="0"/>
              <a:t>a,b</a:t>
            </a:r>
            <a:r>
              <a:rPr lang="en-US" i="1" dirty="0" smtClean="0"/>
              <a:t>, or c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Lex’s</a:t>
            </a:r>
            <a:r>
              <a:rPr lang="en-US" dirty="0" smtClean="0"/>
              <a:t> extended </a:t>
            </a:r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\c		escapes for most operators</a:t>
            </a:r>
          </a:p>
          <a:p>
            <a:r>
              <a:rPr lang="en-US" dirty="0" smtClean="0"/>
              <a:t>“s”		match C string as-is (</a:t>
            </a:r>
            <a:r>
              <a:rPr lang="en-US" dirty="0" err="1" smtClean="0"/>
              <a:t>superescape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r{</a:t>
            </a:r>
            <a:r>
              <a:rPr lang="en-US" dirty="0" err="1" smtClean="0"/>
              <a:t>m,n</a:t>
            </a:r>
            <a:r>
              <a:rPr lang="en-US" dirty="0" smtClean="0"/>
              <a:t>}	match r between m and n times</a:t>
            </a:r>
          </a:p>
          <a:p>
            <a:r>
              <a:rPr lang="en-US" dirty="0" smtClean="0"/>
              <a:t>r/s		match r when s follows</a:t>
            </a:r>
          </a:p>
          <a:p>
            <a:r>
              <a:rPr lang="en-US" dirty="0" smtClean="0"/>
              <a:t>^r		match r when at beginning of line</a:t>
            </a:r>
          </a:p>
          <a:p>
            <a:r>
              <a:rPr lang="en-US" dirty="0" smtClean="0"/>
              <a:t>r$		match r when at end of line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lexical attribute is a piece of information about a token</a:t>
            </a:r>
          </a:p>
          <a:p>
            <a:r>
              <a:rPr lang="en-US" dirty="0" smtClean="0"/>
              <a:t>Compiler writer can define as needed</a:t>
            </a:r>
          </a:p>
          <a:p>
            <a:r>
              <a:rPr lang="en-US" dirty="0" smtClean="0"/>
              <a:t>Typically:</a:t>
            </a:r>
          </a:p>
          <a:p>
            <a:pPr lvl="1"/>
            <a:r>
              <a:rPr lang="en-US" dirty="0" smtClean="0"/>
              <a:t>Category	integer code, used in parsing</a:t>
            </a:r>
          </a:p>
          <a:p>
            <a:pPr lvl="1"/>
            <a:r>
              <a:rPr lang="en-US" dirty="0" smtClean="0"/>
              <a:t>Lexeme	actual string as appears in source</a:t>
            </a:r>
          </a:p>
          <a:p>
            <a:pPr lvl="1"/>
            <a:r>
              <a:rPr lang="en-US" dirty="0" smtClean="0"/>
              <a:t>Line, column	location in source code</a:t>
            </a:r>
          </a:p>
          <a:p>
            <a:pPr lvl="1"/>
            <a:r>
              <a:rPr lang="en-US" dirty="0" smtClean="0"/>
              <a:t>Value		for literals, the binary they represent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 of the word “token”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word from the source code</a:t>
            </a:r>
          </a:p>
          <a:p>
            <a:r>
              <a:rPr lang="en-US" dirty="0" smtClean="0"/>
              <a:t>An integer code that categorizes a word</a:t>
            </a:r>
          </a:p>
          <a:p>
            <a:r>
              <a:rPr lang="en-US" dirty="0" smtClean="0"/>
              <a:t>A set of </a:t>
            </a:r>
            <a:r>
              <a:rPr lang="en-US" i="1" dirty="0" smtClean="0"/>
              <a:t>lexical attributes</a:t>
            </a:r>
            <a:r>
              <a:rPr lang="en-US" dirty="0" smtClean="0"/>
              <a:t> that are computed from a single word of input</a:t>
            </a:r>
          </a:p>
          <a:p>
            <a:r>
              <a:rPr lang="en-US" dirty="0" smtClean="0"/>
              <a:t>An instance of a class (given by category)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public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*</a:t>
            </a:r>
            <a:r>
              <a:rPr lang="en-US" dirty="0" err="1" smtClean="0"/>
              <a:t>yyin</a:t>
            </a:r>
            <a:r>
              <a:rPr lang="en-US" dirty="0" smtClean="0"/>
              <a:t>; 	/* set before calling </a:t>
            </a:r>
            <a:r>
              <a:rPr lang="en-US" dirty="0" err="1" smtClean="0"/>
              <a:t>yylex</a:t>
            </a:r>
            <a:r>
              <a:rPr lang="en-US" dirty="0" smtClean="0"/>
              <a:t>() */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yylex</a:t>
            </a:r>
            <a:r>
              <a:rPr lang="en-US" dirty="0" smtClean="0"/>
              <a:t>(); 	/* call once per token */</a:t>
            </a:r>
          </a:p>
          <a:p>
            <a:r>
              <a:rPr lang="en-US" dirty="0" smtClean="0"/>
              <a:t>char </a:t>
            </a:r>
            <a:r>
              <a:rPr lang="en-US" dirty="0" err="1" smtClean="0"/>
              <a:t>yytext</a:t>
            </a:r>
            <a:r>
              <a:rPr lang="en-US" dirty="0" smtClean="0"/>
              <a:t>[];	/* chars matched by </a:t>
            </a:r>
            <a:r>
              <a:rPr lang="en-US" dirty="0" err="1" smtClean="0"/>
              <a:t>yylex</a:t>
            </a:r>
            <a:r>
              <a:rPr lang="en-US" dirty="0" smtClean="0"/>
              <a:t>() */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yywrap</a:t>
            </a:r>
            <a:r>
              <a:rPr lang="en-US" dirty="0" smtClean="0"/>
              <a:t>();	/* end-of-file handler */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434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Lexical Analysis with lex(1) and flex(1)</vt:lpstr>
      <vt:lpstr>Reading</vt:lpstr>
      <vt:lpstr>Traits of Scanners</vt:lpstr>
      <vt:lpstr>Regular Expressions</vt:lpstr>
      <vt:lpstr>Common extensions to regular expression notation</vt:lpstr>
      <vt:lpstr>Lex’s extended regular expressions</vt:lpstr>
      <vt:lpstr>Lexical Attributes</vt:lpstr>
      <vt:lpstr>Meanings of the word “token”</vt:lpstr>
      <vt:lpstr>Lex public interface</vt:lpstr>
      <vt:lpstr>.l file format</vt:lpstr>
      <vt:lpstr>Lex header</vt:lpstr>
      <vt:lpstr>Lex body</vt:lpstr>
      <vt:lpstr>Lex helper functions</vt:lpstr>
      <vt:lpstr>struct token – typical compiler</vt:lpstr>
      <vt:lpstr>“string removal tool”</vt:lpstr>
      <vt:lpstr>whitespace trimmer</vt:lpstr>
      <vt:lpstr>string replacement</vt:lpstr>
      <vt:lpstr>Line/word counter</vt:lpstr>
      <vt:lpstr>Example: C reals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445 Lecture #2</dc:title>
  <dc:creator>user</dc:creator>
  <cp:lastModifiedBy>user</cp:lastModifiedBy>
  <cp:revision>11</cp:revision>
  <dcterms:created xsi:type="dcterms:W3CDTF">2011-08-23T08:09:09Z</dcterms:created>
  <dcterms:modified xsi:type="dcterms:W3CDTF">2011-08-29T06:35:10Z</dcterms:modified>
</cp:coreProperties>
</file>